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648" r:id="rId3"/>
  </p:sldMasterIdLst>
  <p:notesMasterIdLst>
    <p:notesMasterId r:id="rId26"/>
  </p:notesMasterIdLst>
  <p:sldIdLst>
    <p:sldId id="279" r:id="rId4"/>
    <p:sldId id="257" r:id="rId5"/>
    <p:sldId id="261" r:id="rId6"/>
    <p:sldId id="274" r:id="rId7"/>
    <p:sldId id="275" r:id="rId8"/>
    <p:sldId id="276" r:id="rId9"/>
    <p:sldId id="268" r:id="rId10"/>
    <p:sldId id="269" r:id="rId11"/>
    <p:sldId id="270" r:id="rId12"/>
    <p:sldId id="277" r:id="rId13"/>
    <p:sldId id="278" r:id="rId14"/>
    <p:sldId id="281" r:id="rId15"/>
    <p:sldId id="259" r:id="rId16"/>
    <p:sldId id="266" r:id="rId17"/>
    <p:sldId id="280" r:id="rId18"/>
    <p:sldId id="271" r:id="rId19"/>
    <p:sldId id="258" r:id="rId20"/>
    <p:sldId id="272" r:id="rId21"/>
    <p:sldId id="264" r:id="rId22"/>
    <p:sldId id="265" r:id="rId23"/>
    <p:sldId id="262" r:id="rId24"/>
    <p:sldId id="27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FFEBB-C4AD-4246-BEF2-8DE48386F743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3448-1125-4B09-8952-3CA12106E0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6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546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572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Vinicius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68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812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Andre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30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66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6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3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742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676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2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251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769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30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76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Isabella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878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3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67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5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63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B4581-15F4-4914-B4AA-CB865CFA3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1455F5-5284-4477-83F1-927E13F9A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5242A-030C-4B73-AA9B-7947FC3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49009-D94D-4576-B72B-C7FEDF54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5CB69-5E2C-4E71-8008-82B68C15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7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3321E-BC7C-453D-A205-5E9FD387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F77D48-C4FF-42C0-9949-207B35F59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BAA88-EB74-4685-BB62-4ADA3B8D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7B24D-990F-4B28-B5DE-44276DC2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10886-C142-474B-8923-BDADB78E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7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45D402-8DC3-4F90-A89D-C1D2ACEDF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E51251-9865-485A-8040-E3F0BC117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40C75-045D-4E9D-9583-6476FE49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958CD-1606-423A-B0A2-EBC30BB1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F002-9721-4600-9AB0-D82F9091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79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E19B5-4C93-4127-929D-37B66FA3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070B4-94F8-47D9-8377-1CB77C89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227EA-65AB-49A2-9B61-AADBED6E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F647C3-9DF3-4B08-9AD5-A9C2DBCF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03430-48D7-414B-8F1D-9D55D050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4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F928-A425-4744-BD27-6AC5A536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4F1B79-6B49-4E00-81E3-66E7EA52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116740-75D4-44EF-B686-6A10F87C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482CF9-0622-4D18-8FE6-F52E9968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87F0-5B5D-49C5-AD69-23C33AD3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07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A330-6F58-402B-828C-CAFD8C7D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8B029-C3D7-4488-A6C2-8CF6D420A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B6387-3A88-4F1F-A02A-0EF3CC87E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0BF287-AEEC-44F9-9FD3-C33D56F8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D8D938-5A2D-485A-97BC-1A7194DD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3FDC9-3AE9-45B2-93B2-DFC63A57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3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8A39-29A2-44D6-8BFF-477479E2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39BDC9-1875-46A3-9FC2-5E1A126B5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8E697-C795-4AEF-9C87-5BDAD9414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567D5-6F94-44C7-BE9B-33DA6A7FB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02B93-91E7-40F4-9074-B8722E15A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0EBE4B-53EF-431C-A3E4-C915A1E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4BE840-E60B-40D0-A9D2-3C4A925D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5BB6F1-35F8-4CE5-984C-0B37428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47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95F31-BC0D-42EB-AED6-BA650C2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465698-99B7-44F1-A10B-0D9809AE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E9F8A9-4B64-496E-9879-37E6223C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A95DF9-6BC0-405B-B31C-C55F2A83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8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BF52BC-CBAD-4277-9629-ADA70A77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924F1A-585A-4F12-AE09-C1FC208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9B1C0-9E7E-4768-AE33-6FDC2171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9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82D8-8102-49DB-8569-CF2A9034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0C33F-DCCB-4422-99A8-B46B8DFE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7E7859-E05B-4CE0-A78C-587B2E168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C8CBE9-C9FE-49A0-B540-F1EEB85E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88A8B-B17A-43B3-9C38-5155E323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2CF355-6A85-4BF3-9E6D-B9918BE0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2516E-A167-4A11-940B-94E20EA4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42C1D8-BFE2-4798-B55D-98F3E0D53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24C778-7197-4F5F-BFC5-73D1BED9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007863-4BD4-4764-A7E8-529A8619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328A33-E2EB-4804-9FF1-FF677D9F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1AE3DD-BA36-4A13-9226-E4A6FF5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0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118DC-63DE-4C6D-BAD5-EBE1CF3C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4089A-AF77-46DF-A346-8DBF42D5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3AC7F-3F2F-45EB-84FB-DCF1A06D0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AAA7-F35C-41EE-A763-62F3C9661D26}" type="datetimeFigureOut">
              <a:rPr lang="pt-BR" smtClean="0"/>
              <a:t>29/06/2020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89CE7-5219-4149-86BB-BCC4AEC83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623EC-AA85-4130-89AD-7D7A6B01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29/06/2020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17/06/relationships/model3d" Target="../media/model3d1.glb"/><Relationship Id="rId11" Type="http://schemas.openxmlformats.org/officeDocument/2006/relationships/image" Target="../media/image3.png"/><Relationship Id="rId5" Type="http://schemas.openxmlformats.org/officeDocument/2006/relationships/image" Target="../media/image13.jpeg"/><Relationship Id="rId10" Type="http://schemas.openxmlformats.org/officeDocument/2006/relationships/image" Target="../media/image17.sv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0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C738FE-7F90-4189-9807-6AF166D1B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609" y="2000250"/>
            <a:ext cx="7065385" cy="4471897"/>
          </a:xfrm>
          <a:prstGeom prst="rect">
            <a:avLst/>
          </a:prstGeom>
        </p:spPr>
      </p:pic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6EB72556-4593-477A-AA11-12584D1102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Monitor">
            <a:extLst>
              <a:ext uri="{FF2B5EF4-FFF2-40B4-BE49-F238E27FC236}">
                <a16:creationId xmlns:a16="http://schemas.microsoft.com/office/drawing/2014/main" id="{76FFC513-3B38-4873-BFFE-BF76968F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155CE6-EDA0-4C13-92EA-51E9E3AF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52582"/>
            <a:ext cx="5258540" cy="2920753"/>
          </a:xfrm>
          <a:prstGeom prst="rect">
            <a:avLst/>
          </a:prstGeom>
        </p:spPr>
      </p:pic>
      <p:pic>
        <p:nvPicPr>
          <p:cNvPr id="9" name="Imagem 8" descr="Uma imagem contendo relógio&#10;&#10;Descrição gerada automaticamente">
            <a:extLst>
              <a:ext uri="{FF2B5EF4-FFF2-40B4-BE49-F238E27FC236}">
                <a16:creationId xmlns:a16="http://schemas.microsoft.com/office/drawing/2014/main" id="{F5C6F4A8-7D7E-4086-853F-AA3B1FC75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C64AAFC5-C157-43DF-B8CE-A88081D1F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46" y="2772541"/>
            <a:ext cx="2286005" cy="228600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27CBE5-AE9A-42CB-8CB4-ED95B9B55129}"/>
              </a:ext>
            </a:extLst>
          </p:cNvPr>
          <p:cNvSpPr txBox="1"/>
          <p:nvPr/>
        </p:nvSpPr>
        <p:spPr>
          <a:xfrm>
            <a:off x="402967" y="3715489"/>
            <a:ext cx="5693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Vamos mostrar o que nosso Bot do Telegram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7B47856D-9637-4A05-9B69-EE72431C7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628C4671-C617-4E2F-9EC9-89B0ABC9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81012" y="1038225"/>
            <a:ext cx="7362824" cy="6307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40ADDB-617F-45CB-AF5E-2DB87AA4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4" y="2343150"/>
            <a:ext cx="5267326" cy="2931544"/>
          </a:xfrm>
          <a:prstGeom prst="rect">
            <a:avLst/>
          </a:prstGeom>
        </p:spPr>
      </p:pic>
      <p:pic>
        <p:nvPicPr>
          <p:cNvPr id="18" name="Gráfico 17" descr="Smartphone">
            <a:extLst>
              <a:ext uri="{FF2B5EF4-FFF2-40B4-BE49-F238E27FC236}">
                <a16:creationId xmlns:a16="http://schemas.microsoft.com/office/drawing/2014/main" id="{D9715F03-B862-497F-B4F7-EB7DBAE35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7902" y="2091882"/>
            <a:ext cx="4722338" cy="4287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E1A6E5-E8F1-4E31-8FB7-BB2241566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040" y="2794000"/>
            <a:ext cx="1849120" cy="2875280"/>
          </a:xfrm>
          <a:prstGeom prst="rect">
            <a:avLst/>
          </a:prstGeom>
        </p:spPr>
      </p:pic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2AE32BC5-D8BD-444F-B9DC-11FA993FD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A5E4B47-BB07-472B-B6F5-B7BE9C35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6A0A67F9-BB31-4310-8FC0-9C4437B0D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B669AADF-5227-4CF5-BAA5-B640F22CA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26088D0-8E6D-4A5A-8F6A-D78449D0C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1980" cy="59340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9462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B510A4-6426-479F-A38A-D9421D7F7F43}"/>
              </a:ext>
            </a:extLst>
          </p:cNvPr>
          <p:cNvSpPr txBox="1"/>
          <p:nvPr/>
        </p:nvSpPr>
        <p:spPr>
          <a:xfrm>
            <a:off x="499856" y="3041374"/>
            <a:ext cx="6636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Explicaremos características do funcionamento e comportamento do nosso software, facilitando seu entendimento sobre o projeto, através das características principais que evitarão erros de programação, projeto e funcionamento.</a:t>
            </a:r>
          </a:p>
        </p:txBody>
      </p:sp>
    </p:spTree>
    <p:extLst>
      <p:ext uri="{BB962C8B-B14F-4D97-AF65-F5344CB8AC3E}">
        <p14:creationId xmlns:p14="http://schemas.microsoft.com/office/powerpoint/2010/main" val="151431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Mapa na 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C94C460-97DB-468F-9119-A4C0290C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" y="0"/>
            <a:ext cx="12120457" cy="6014720"/>
          </a:xfrm>
        </p:spPr>
      </p:pic>
    </p:spTree>
    <p:extLst>
      <p:ext uri="{BB962C8B-B14F-4D97-AF65-F5344CB8AC3E}">
        <p14:creationId xmlns:p14="http://schemas.microsoft.com/office/powerpoint/2010/main" val="154971369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A6928064-3A9B-4257-BAAA-CD53C9D4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1" y="1098583"/>
            <a:ext cx="7362824" cy="625695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CF2C44-5C67-4910-9A72-64ACC34FA3CC}"/>
              </a:ext>
            </a:extLst>
          </p:cNvPr>
          <p:cNvSpPr/>
          <p:nvPr/>
        </p:nvSpPr>
        <p:spPr>
          <a:xfrm>
            <a:off x="5480429" y="3127759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986796-06B8-48AC-A307-11DF3F1B7854}"/>
              </a:ext>
            </a:extLst>
          </p:cNvPr>
          <p:cNvSpPr/>
          <p:nvPr/>
        </p:nvSpPr>
        <p:spPr>
          <a:xfrm>
            <a:off x="5480428" y="3774434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5E1594-C981-42A4-B0E5-8169F95D7144}"/>
              </a:ext>
            </a:extLst>
          </p:cNvPr>
          <p:cNvSpPr txBox="1"/>
          <p:nvPr/>
        </p:nvSpPr>
        <p:spPr>
          <a:xfrm>
            <a:off x="5458379" y="281419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FE970C-7476-4CBD-B0F5-0F34A0BE2BCE}"/>
              </a:ext>
            </a:extLst>
          </p:cNvPr>
          <p:cNvSpPr txBox="1"/>
          <p:nvPr/>
        </p:nvSpPr>
        <p:spPr>
          <a:xfrm>
            <a:off x="5458379" y="349616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FA3F5F9-02B7-4F1E-9E10-237BEC795D45}"/>
              </a:ext>
            </a:extLst>
          </p:cNvPr>
          <p:cNvSpPr/>
          <p:nvPr/>
        </p:nvSpPr>
        <p:spPr>
          <a:xfrm>
            <a:off x="5480428" y="4550489"/>
            <a:ext cx="1114424" cy="295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8EBE71-6C2B-44B0-AC54-B7B393B59272}"/>
              </a:ext>
            </a:extLst>
          </p:cNvPr>
          <p:cNvSpPr/>
          <p:nvPr/>
        </p:nvSpPr>
        <p:spPr>
          <a:xfrm rot="10800000" flipV="1">
            <a:off x="3490597" y="2369014"/>
            <a:ext cx="5215253" cy="34839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</p:spTree>
    <p:extLst>
      <p:ext uri="{BB962C8B-B14F-4D97-AF65-F5344CB8AC3E}">
        <p14:creationId xmlns:p14="http://schemas.microsoft.com/office/powerpoint/2010/main" val="31290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49D3F17-7D72-4CD5-AEA4-FBC746101B24}"/>
              </a:ext>
            </a:extLst>
          </p:cNvPr>
          <p:cNvSpPr txBox="1"/>
          <p:nvPr/>
        </p:nvSpPr>
        <p:spPr>
          <a:xfrm>
            <a:off x="767443" y="3173029"/>
            <a:ext cx="623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problema é a falta de monitoração eficaz nos totens de recarga de bilhete.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FC70D66-7219-4EBE-A809-3319595D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0DD10D59-5745-4D26-A742-E7D2825D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7" y="1052062"/>
            <a:ext cx="7362824" cy="63077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29E29-156F-4994-91B0-5FC956CE0B96}"/>
              </a:ext>
            </a:extLst>
          </p:cNvPr>
          <p:cNvSpPr txBox="1"/>
          <p:nvPr/>
        </p:nvSpPr>
        <p:spPr>
          <a:xfrm>
            <a:off x="5097077" y="474415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CPU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C77305-15BC-40A9-9CAC-DBFCCB12FC07}"/>
              </a:ext>
            </a:extLst>
          </p:cNvPr>
          <p:cNvSpPr txBox="1"/>
          <p:nvPr/>
        </p:nvSpPr>
        <p:spPr>
          <a:xfrm>
            <a:off x="7054175" y="47469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DISK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1878A-4050-429D-935A-386A4A1D53AD}"/>
              </a:ext>
            </a:extLst>
          </p:cNvPr>
          <p:cNvSpPr txBox="1"/>
          <p:nvPr/>
        </p:nvSpPr>
        <p:spPr>
          <a:xfrm>
            <a:off x="5920936" y="47441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MEMORY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476D358-D616-4A0C-A889-5D1D1E2D2BCE}"/>
              </a:ext>
            </a:extLst>
          </p:cNvPr>
          <p:cNvSpPr/>
          <p:nvPr/>
        </p:nvSpPr>
        <p:spPr>
          <a:xfrm>
            <a:off x="4739187" y="3949786"/>
            <a:ext cx="478016" cy="67630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4828A2E-4434-4C8A-AB83-6FCC2DF65F8E}"/>
              </a:ext>
            </a:extLst>
          </p:cNvPr>
          <p:cNvSpPr/>
          <p:nvPr/>
        </p:nvSpPr>
        <p:spPr>
          <a:xfrm>
            <a:off x="5849988" y="4135932"/>
            <a:ext cx="478016" cy="4901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214586-22AD-4014-8B80-F97AF7FD5AD3}"/>
              </a:ext>
            </a:extLst>
          </p:cNvPr>
          <p:cNvSpPr/>
          <p:nvPr/>
        </p:nvSpPr>
        <p:spPr>
          <a:xfrm>
            <a:off x="6902932" y="3748755"/>
            <a:ext cx="478016" cy="9144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EF4FAB0-4A3E-4ADC-BEF9-5E377FD7931A}"/>
              </a:ext>
            </a:extLst>
          </p:cNvPr>
          <p:cNvCxnSpPr>
            <a:cxnSpLocks/>
          </p:cNvCxnSpPr>
          <p:nvPr/>
        </p:nvCxnSpPr>
        <p:spPr>
          <a:xfrm>
            <a:off x="4298355" y="2839282"/>
            <a:ext cx="0" cy="18101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851DE29-F716-43C5-80C3-89745A39CACD}"/>
              </a:ext>
            </a:extLst>
          </p:cNvPr>
          <p:cNvCxnSpPr>
            <a:cxnSpLocks/>
          </p:cNvCxnSpPr>
          <p:nvPr/>
        </p:nvCxnSpPr>
        <p:spPr>
          <a:xfrm flipV="1">
            <a:off x="4298355" y="4652283"/>
            <a:ext cx="3474045" cy="8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F23768-262F-41B4-8EC4-F4EB5C5976D7}"/>
              </a:ext>
            </a:extLst>
          </p:cNvPr>
          <p:cNvSpPr/>
          <p:nvPr/>
        </p:nvSpPr>
        <p:spPr>
          <a:xfrm rot="10800000" flipV="1">
            <a:off x="3463995" y="2344833"/>
            <a:ext cx="5264007" cy="40342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21400AC-70D7-4916-8ED5-9AE27A3B96C2}"/>
              </a:ext>
            </a:extLst>
          </p:cNvPr>
          <p:cNvSpPr/>
          <p:nvPr/>
        </p:nvSpPr>
        <p:spPr>
          <a:xfrm>
            <a:off x="4876595" y="4839286"/>
            <a:ext cx="203200" cy="179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1C82E7B-93E4-4E57-BB55-70AB85C9EEF6}"/>
              </a:ext>
            </a:extLst>
          </p:cNvPr>
          <p:cNvSpPr/>
          <p:nvPr/>
        </p:nvSpPr>
        <p:spPr>
          <a:xfrm>
            <a:off x="569530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ACD7B5-546B-4BFC-BA5A-24685712036E}"/>
              </a:ext>
            </a:extLst>
          </p:cNvPr>
          <p:cNvSpPr/>
          <p:nvPr/>
        </p:nvSpPr>
        <p:spPr>
          <a:xfrm>
            <a:off x="680133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7AB2C30-2BE5-4D5B-ABDF-CEFFA3E55673}"/>
              </a:ext>
            </a:extLst>
          </p:cNvPr>
          <p:cNvSpPr txBox="1"/>
          <p:nvPr/>
        </p:nvSpPr>
        <p:spPr>
          <a:xfrm>
            <a:off x="3828386" y="2805160"/>
            <a:ext cx="413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latin typeface="Agency FB" panose="020B0503020202020204" pitchFamily="34" charset="0"/>
              </a:rPr>
              <a:t>90 -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80 -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70 -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60 -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50 -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40 -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30 -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20 -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10 –</a:t>
            </a:r>
          </a:p>
          <a:p>
            <a:pPr algn="r"/>
            <a:r>
              <a:rPr lang="pt-BR" sz="1200" dirty="0">
                <a:latin typeface="Agency FB" panose="020B0503020202020204" pitchFamily="34" charset="0"/>
              </a:rPr>
              <a:t>0 </a:t>
            </a:r>
            <a:r>
              <a:rPr lang="pt-BR" sz="1200" dirty="0"/>
              <a:t>-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516B237-628B-4141-9FDB-BFE0AFB5B364}"/>
              </a:ext>
            </a:extLst>
          </p:cNvPr>
          <p:cNvSpPr txBox="1"/>
          <p:nvPr/>
        </p:nvSpPr>
        <p:spPr>
          <a:xfrm>
            <a:off x="5018621" y="272354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Monitoramento de máquina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FC8B1E-DA1A-4888-8071-276558360106}"/>
              </a:ext>
            </a:extLst>
          </p:cNvPr>
          <p:cNvSpPr/>
          <p:nvPr/>
        </p:nvSpPr>
        <p:spPr>
          <a:xfrm>
            <a:off x="7312419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Processos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824195-5E92-432B-9C08-256764C812BC}"/>
              </a:ext>
            </a:extLst>
          </p:cNvPr>
          <p:cNvSpPr/>
          <p:nvPr/>
        </p:nvSpPr>
        <p:spPr>
          <a:xfrm>
            <a:off x="7992484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246852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B34E27-3E77-4B4D-9740-D01054A0E0F0}"/>
              </a:ext>
            </a:extLst>
          </p:cNvPr>
          <p:cNvSpPr txBox="1"/>
          <p:nvPr/>
        </p:nvSpPr>
        <p:spPr>
          <a:xfrm>
            <a:off x="719191" y="2547991"/>
            <a:ext cx="516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a API que vamos utilizar para visualizar os dados de CPU,MEMORY E DISK de cada Totem.</a:t>
            </a:r>
          </a:p>
        </p:txBody>
      </p:sp>
    </p:spTree>
    <p:extLst>
      <p:ext uri="{BB962C8B-B14F-4D97-AF65-F5344CB8AC3E}">
        <p14:creationId xmlns:p14="http://schemas.microsoft.com/office/powerpoint/2010/main" val="401170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3D6076BD-7599-4054-92EF-B8CF3792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4E1189-0473-47E6-B0A5-9AF779C4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43704"/>
            <a:ext cx="5255580" cy="2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C5BF3E-728F-41E1-B12F-9492A45F67EA}"/>
              </a:ext>
            </a:extLst>
          </p:cNvPr>
          <p:cNvSpPr txBox="1"/>
          <p:nvPr/>
        </p:nvSpPr>
        <p:spPr>
          <a:xfrm>
            <a:off x="8448676" y="3021617"/>
            <a:ext cx="102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BPMN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681194-B5C5-479D-9AE7-10AD2A5EFAFA}"/>
              </a:ext>
            </a:extLst>
          </p:cNvPr>
          <p:cNvSpPr txBox="1"/>
          <p:nvPr/>
        </p:nvSpPr>
        <p:spPr>
          <a:xfrm>
            <a:off x="1505967" y="3021617"/>
            <a:ext cx="22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20F6BC-742D-4679-9D3C-D6B4EF4D6F17}"/>
              </a:ext>
            </a:extLst>
          </p:cNvPr>
          <p:cNvSpPr txBox="1"/>
          <p:nvPr/>
        </p:nvSpPr>
        <p:spPr>
          <a:xfrm>
            <a:off x="7008310" y="4373550"/>
            <a:ext cx="3779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Notação da metodologia de gerenciamento de processos de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56A277-D611-49B2-BE98-9680516F8C3F}"/>
              </a:ext>
            </a:extLst>
          </p:cNvPr>
          <p:cNvSpPr txBox="1"/>
          <p:nvPr/>
        </p:nvSpPr>
        <p:spPr>
          <a:xfrm>
            <a:off x="887305" y="4481272"/>
            <a:ext cx="30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Aprofundamento na solução aplicada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3B86E924-C90F-4F71-AC57-096C218C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4" name="Imagem 13" descr="Uma imagem contendo lego, brinquedo, mesa, laptop&#10;&#10;Descrição gerada automaticamente">
            <a:extLst>
              <a:ext uri="{FF2B5EF4-FFF2-40B4-BE49-F238E27FC236}">
                <a16:creationId xmlns:a16="http://schemas.microsoft.com/office/drawing/2014/main" id="{D6817514-4816-4985-8294-41073A8F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32" y="301053"/>
            <a:ext cx="4494543" cy="2892158"/>
          </a:xfrm>
          <a:prstGeom prst="rect">
            <a:avLst/>
          </a:prstGeom>
        </p:spPr>
      </p:pic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75F3EE5-1686-45F8-A8B4-76AEEBB6ED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70" y="3653164"/>
            <a:ext cx="5450480" cy="2622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485335" y="147897"/>
            <a:ext cx="26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RPA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2"/>
            <a:ext cx="474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softwares “robôs”.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Substitui tarefas muito repetitivas.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205870" y="958372"/>
            <a:ext cx="4227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2" y="4200362"/>
            <a:ext cx="51962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 RPA em sua essência, e expande a capacidade de automação com a inteligência artificial (AI), process mining, analytics e outras ferramentas avançadas.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Avançada;</a:t>
            </a:r>
          </a:p>
        </p:txBody>
      </p:sp>
      <p:pic>
        <p:nvPicPr>
          <p:cNvPr id="3" name="Gráfico 2" descr="Mão de robô">
            <a:extLst>
              <a:ext uri="{FF2B5EF4-FFF2-40B4-BE49-F238E27FC236}">
                <a16:creationId xmlns:a16="http://schemas.microsoft.com/office/drawing/2014/main" id="{74957463-2F5D-4E09-847F-BB10812E3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841" y="2327450"/>
            <a:ext cx="914400" cy="914400"/>
          </a:xfrm>
          <a:prstGeom prst="rect">
            <a:avLst/>
          </a:prstGeom>
        </p:spPr>
      </p:pic>
      <p:pic>
        <p:nvPicPr>
          <p:cNvPr id="8" name="Gráfico 7" descr="Inteligência artificial">
            <a:extLst>
              <a:ext uri="{FF2B5EF4-FFF2-40B4-BE49-F238E27FC236}">
                <a16:creationId xmlns:a16="http://schemas.microsoft.com/office/drawing/2014/main" id="{73E6787F-38AA-4327-BB9F-DF6A7A0DE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135" y="5795473"/>
            <a:ext cx="914400" cy="914400"/>
          </a:xfrm>
          <a:prstGeom prst="rect">
            <a:avLst/>
          </a:prstGeom>
        </p:spPr>
      </p:pic>
      <p:pic>
        <p:nvPicPr>
          <p:cNvPr id="15" name="Imagem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2E6DF62B-B3F4-4BC2-A696-C729D3174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392" y="6168550"/>
            <a:ext cx="774370" cy="7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24" y="4343718"/>
            <a:ext cx="1391638" cy="13916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34777" y="430005"/>
            <a:ext cx="404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Grotesque" panose="020B0504020202020204" pitchFamily="34" charset="0"/>
              </a:rPr>
              <a:t>Como funcionaria o UIPATH?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BDE3E5-8540-4468-8AFE-5E2DFEC9F278}"/>
              </a:ext>
            </a:extLst>
          </p:cNvPr>
          <p:cNvSpPr/>
          <p:nvPr/>
        </p:nvSpPr>
        <p:spPr>
          <a:xfrm>
            <a:off x="384451" y="1374430"/>
            <a:ext cx="41258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desenvolvido pela empresa SingleTec será responsável por avaliar os possíveis problemas que o Sistema Operacional do totem pode 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 já configurado,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128F8F-4ACE-4B34-8388-4FE5A7903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78" y="2042703"/>
            <a:ext cx="2069528" cy="2763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E1EAFC-AD83-4174-A692-90B07C0D56B0}"/>
              </a:ext>
            </a:extLst>
          </p:cNvPr>
          <p:cNvSpPr txBox="1"/>
          <p:nvPr/>
        </p:nvSpPr>
        <p:spPr>
          <a:xfrm>
            <a:off x="8845023" y="4953070"/>
            <a:ext cx="344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tirará um print da tela e enviará para NOC, gravando um pequeno vídeo para transmissão do problema.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0A33CA-6791-4520-B87F-22E33CE28F29}"/>
              </a:ext>
            </a:extLst>
          </p:cNvPr>
          <p:cNvSpPr/>
          <p:nvPr/>
        </p:nvSpPr>
        <p:spPr>
          <a:xfrm>
            <a:off x="5040878" y="1125838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João  está efetuando a compra de crédito para seu bilhete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E033AF-A3A3-4CAC-BC3C-299B89E628B0}"/>
              </a:ext>
            </a:extLst>
          </p:cNvPr>
          <p:cNvSpPr/>
          <p:nvPr/>
        </p:nvSpPr>
        <p:spPr>
          <a:xfrm>
            <a:off x="5102169" y="5489103"/>
            <a:ext cx="2100790" cy="71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A3E46142-A00B-4499-B474-2C0E11BA4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0" y="1926750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6883633" y="4391703"/>
              <a:ext cx="345876" cy="196910"/>
            </p:xfrm>
            <a:graphic>
              <a:graphicData uri="http://schemas.microsoft.com/office/drawing/2017/model3d">
                <am3d:model3d r:embed="rId6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4337628">
                <a:off x="6883633" y="4391703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m 23" descr="Homem de negócios inglês">
            <a:extLst>
              <a:ext uri="{FF2B5EF4-FFF2-40B4-BE49-F238E27FC236}">
                <a16:creationId xmlns:a16="http://schemas.microsoft.com/office/drawing/2014/main" id="{F7038C5C-DAFF-4E3C-AC7D-3A423CC27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18" y="2774846"/>
            <a:ext cx="871764" cy="3139856"/>
          </a:xfrm>
          <a:prstGeom prst="rect">
            <a:avLst/>
          </a:prstGeom>
        </p:spPr>
      </p:pic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0545" y="2466061"/>
            <a:ext cx="975422" cy="975422"/>
          </a:xfrm>
          <a:prstGeom prst="rect">
            <a:avLst/>
          </a:prstGeom>
        </p:spPr>
      </p:pic>
      <p:pic>
        <p:nvPicPr>
          <p:cNvPr id="25" name="Imagem 24" descr="Uma imagem contendo relógio&#10;&#10;Descrição gerada automaticamente">
            <a:extLst>
              <a:ext uri="{FF2B5EF4-FFF2-40B4-BE49-F238E27FC236}">
                <a16:creationId xmlns:a16="http://schemas.microsoft.com/office/drawing/2014/main" id="{9EB142A0-FD2E-46EA-9E17-B41CA31F1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82" y="6203847"/>
            <a:ext cx="759618" cy="7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424DDD6-5B3C-4463-ADC6-A25D083D329B}"/>
              </a:ext>
            </a:extLst>
          </p:cNvPr>
          <p:cNvSpPr txBox="1"/>
          <p:nvPr/>
        </p:nvSpPr>
        <p:spPr>
          <a:xfrm>
            <a:off x="702129" y="2759529"/>
            <a:ext cx="359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Demonstração do UiPath</a:t>
            </a:r>
          </a:p>
        </p:txBody>
      </p:sp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3C3E36DF-8D7E-4B9D-8095-8AABD1FFA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A3847B-84BE-4C10-A492-DF6E626F0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01472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D13A00C-A6DF-4389-8C4D-A55EC4069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87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7EE4E9EC-CB3C-4324-A223-9F18D72E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02106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FF78F1CE-BFDE-4B23-812C-2464548E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962411B2-83FF-432D-82A5-9AB52B813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47758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4D5F66BB-E8C0-4322-BA7D-727A1D16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9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412</Words>
  <Application>Microsoft Office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Agency FB</vt:lpstr>
      <vt:lpstr>Arial</vt:lpstr>
      <vt:lpstr>Arial Black</vt:lpstr>
      <vt:lpstr>Calibri</vt:lpstr>
      <vt:lpstr>Calibri Light</vt:lpstr>
      <vt:lpstr>Grotesque</vt:lpstr>
      <vt:lpstr>Wingdings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Moreira</dc:creator>
  <cp:lastModifiedBy>Miguel Moreira</cp:lastModifiedBy>
  <cp:revision>40</cp:revision>
  <dcterms:created xsi:type="dcterms:W3CDTF">2020-05-02T00:10:48Z</dcterms:created>
  <dcterms:modified xsi:type="dcterms:W3CDTF">2020-06-29T04:21:20Z</dcterms:modified>
</cp:coreProperties>
</file>